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ef7152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ef7152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ef7152a9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ef7152a9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ef7152a9b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ef7152a9b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ef7152a9b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ef7152a9b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ef7152a9b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ef7152a9b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ctrTitle"/>
          </p:nvPr>
        </p:nvSpPr>
        <p:spPr>
          <a:xfrm>
            <a:off x="3207250" y="1499350"/>
            <a:ext cx="58485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BH60M &amp; BH100 with Electronic Transmission</a:t>
            </a:r>
            <a:endParaRPr sz="3700"/>
          </a:p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4249850" y="3793100"/>
            <a:ext cx="48942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Securing the CAN J1939 2.0B Communication Protocol, to make RIDES SAFER!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Understanding J1939 Frame</a:t>
            </a:r>
            <a:endParaRPr b="1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450" y="1161238"/>
            <a:ext cx="73533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Data in hand</a:t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6145"/>
            <a:ext cx="9143999" cy="303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884400" y="-76950"/>
            <a:ext cx="7865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Converting my old CAN J1939 .mdf file to CSV file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99" y="474600"/>
            <a:ext cx="6226199" cy="45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415550" y="-76950"/>
            <a:ext cx="880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Further plan to create own DBC and CAN J1939 data using BusMaster</a:t>
            </a:r>
            <a:endParaRPr sz="1900"/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00" y="732800"/>
            <a:ext cx="6275672" cy="400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